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45897" showSpecialPlsOnTitleSld="0" strictFirstAndLastChars="0" saveSubsetFonts="1">
  <p:sldMasterIdLst>
    <p:sldMasterId id="2147483681" r:id="rId1"/>
    <p:sldMasterId id="2147483704" r:id="rId2"/>
  </p:sldMasterIdLst>
  <p:notesMasterIdLst>
    <p:notesMasterId r:id="rId6"/>
  </p:notesMasterIdLst>
  <p:handoutMasterIdLst>
    <p:handoutMasterId r:id="rId7"/>
  </p:handoutMasterIdLst>
  <p:sldIdLst>
    <p:sldId id="287" r:id="rId3"/>
    <p:sldId id="288" r:id="rId4"/>
    <p:sldId id="289" r:id="rId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GE Inspira Pitch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11">
          <p15:clr>
            <a:srgbClr val="A4A3A4"/>
          </p15:clr>
        </p15:guide>
        <p15:guide id="2" orient="horz" pos="3758">
          <p15:clr>
            <a:srgbClr val="A4A3A4"/>
          </p15:clr>
        </p15:guide>
        <p15:guide id="3" orient="horz" pos="1062">
          <p15:clr>
            <a:srgbClr val="A4A3A4"/>
          </p15:clr>
        </p15:guide>
        <p15:guide id="4" orient="horz" pos="449">
          <p15:clr>
            <a:srgbClr val="A4A3A4"/>
          </p15:clr>
        </p15:guide>
        <p15:guide id="5" orient="horz" pos="2849">
          <p15:clr>
            <a:srgbClr val="A4A3A4"/>
          </p15:clr>
        </p15:guide>
        <p15:guide id="6" orient="horz" pos="2153">
          <p15:clr>
            <a:srgbClr val="A4A3A4"/>
          </p15:clr>
        </p15:guide>
        <p15:guide id="7" orient="horz" pos="5442">
          <p15:clr>
            <a:srgbClr val="A4A3A4"/>
          </p15:clr>
        </p15:guide>
        <p15:guide id="8" orient="horz" pos="1954">
          <p15:clr>
            <a:srgbClr val="A4A3A4"/>
          </p15:clr>
        </p15:guide>
        <p15:guide id="9" pos="219">
          <p15:clr>
            <a:srgbClr val="A4A3A4"/>
          </p15:clr>
        </p15:guide>
        <p15:guide id="10" pos="5551">
          <p15:clr>
            <a:srgbClr val="A4A3A4"/>
          </p15:clr>
        </p15:guide>
        <p15:guide id="11" pos="2879">
          <p15:clr>
            <a:srgbClr val="A4A3A4"/>
          </p15:clr>
        </p15:guide>
        <p15:guide id="12" pos="1521">
          <p15:clr>
            <a:srgbClr val="A4A3A4"/>
          </p15:clr>
        </p15:guide>
        <p15:guide id="13" pos="421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orient="horz" pos="5906">
          <p15:clr>
            <a:srgbClr val="A4A3A4"/>
          </p15:clr>
        </p15:guide>
        <p15:guide id="3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C4C4C"/>
    <a:srgbClr val="6B6B6B"/>
    <a:srgbClr val="00AA50"/>
    <a:srgbClr val="7A7A7A"/>
    <a:srgbClr val="767676"/>
    <a:srgbClr val="656565"/>
    <a:srgbClr val="CD0078"/>
    <a:srgbClr val="3C73B9"/>
    <a:srgbClr val="EBD7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4564" autoAdjust="0"/>
    <p:restoredTop sz="86382" autoAdjust="0"/>
  </p:normalViewPr>
  <p:slideViewPr>
    <p:cSldViewPr snapToGrid="0">
      <p:cViewPr varScale="1">
        <p:scale>
          <a:sx n="114" d="100"/>
          <a:sy n="114" d="100"/>
        </p:scale>
        <p:origin x="1256" y="168"/>
      </p:cViewPr>
      <p:guideLst>
        <p:guide orient="horz" pos="1311"/>
        <p:guide orient="horz" pos="3758"/>
        <p:guide orient="horz" pos="1062"/>
        <p:guide orient="horz" pos="449"/>
        <p:guide orient="horz" pos="2849"/>
        <p:guide orient="horz" pos="2153"/>
        <p:guide orient="horz" pos="5442"/>
        <p:guide orient="horz" pos="1954"/>
        <p:guide pos="219"/>
        <p:guide pos="5551"/>
        <p:guide pos="2879"/>
        <p:guide pos="1521"/>
        <p:guide pos="421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3648" y="200"/>
      </p:cViewPr>
      <p:guideLst>
        <p:guide orient="horz" pos="3024"/>
        <p:guide orient="horz" pos="5906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213" name="Picture 2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8916988"/>
            <a:ext cx="1600200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6214" name="Text Box 22"/>
          <p:cNvSpPr txBox="1">
            <a:spLocks noChangeArrowheads="1"/>
          </p:cNvSpPr>
          <p:nvPr/>
        </p:nvSpPr>
        <p:spPr bwMode="auto">
          <a:xfrm>
            <a:off x="2922588" y="8988425"/>
            <a:ext cx="4021137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r">
              <a:lnSpc>
                <a:spcPts val="1100"/>
              </a:lnSpc>
            </a:pPr>
            <a:fld id="{248A7D45-D04D-4B80-90EF-34F48D18C37A}" type="slidenum">
              <a:rPr lang="en-US" sz="900">
                <a:solidFill>
                  <a:srgbClr val="1E4191"/>
                </a:solidFill>
              </a:rPr>
              <a:pPr algn="r">
                <a:lnSpc>
                  <a:spcPts val="1100"/>
                </a:lnSpc>
              </a:pPr>
              <a:t>‹#›</a:t>
            </a:fld>
            <a:r>
              <a:rPr lang="en-US" sz="900">
                <a:solidFill>
                  <a:srgbClr val="1E4191"/>
                </a:solidFill>
              </a:rPr>
              <a:t> /</a:t>
            </a:r>
          </a:p>
          <a:p>
            <a:pPr algn="r">
              <a:lnSpc>
                <a:spcPts val="1100"/>
              </a:lnSpc>
            </a:pPr>
            <a:r>
              <a:rPr lang="en-US" sz="900">
                <a:solidFill>
                  <a:srgbClr val="1E4191"/>
                </a:solidFill>
              </a:rPr>
              <a:t>GE  / </a:t>
            </a:r>
          </a:p>
          <a:p>
            <a:pPr algn="r"/>
            <a:endParaRPr lang="en-US" sz="900">
              <a:solidFill>
                <a:srgbClr val="1E419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87591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tiff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63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088" y="8916988"/>
            <a:ext cx="1600200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88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4400" y="228600"/>
            <a:ext cx="5730875" cy="42989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648200"/>
            <a:ext cx="5730875" cy="429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44" tIns="48322" rIns="96644" bIns="483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8862" name="Text Box 14"/>
          <p:cNvSpPr txBox="1">
            <a:spLocks noChangeArrowheads="1"/>
          </p:cNvSpPr>
          <p:nvPr/>
        </p:nvSpPr>
        <p:spPr bwMode="auto">
          <a:xfrm>
            <a:off x="2922588" y="8988425"/>
            <a:ext cx="4021137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r">
              <a:lnSpc>
                <a:spcPts val="1100"/>
              </a:lnSpc>
            </a:pPr>
            <a:fld id="{AB69BBA2-4AEB-4B61-8393-54D11319A087}" type="slidenum">
              <a:rPr lang="en-US" sz="900">
                <a:solidFill>
                  <a:srgbClr val="1E4191"/>
                </a:solidFill>
              </a:rPr>
              <a:pPr algn="r">
                <a:lnSpc>
                  <a:spcPts val="1100"/>
                </a:lnSpc>
              </a:pPr>
              <a:t>‹#›</a:t>
            </a:fld>
            <a:r>
              <a:rPr lang="en-US" sz="900">
                <a:solidFill>
                  <a:srgbClr val="1E4191"/>
                </a:solidFill>
              </a:rPr>
              <a:t> /</a:t>
            </a:r>
          </a:p>
          <a:p>
            <a:pPr algn="r">
              <a:lnSpc>
                <a:spcPts val="1100"/>
              </a:lnSpc>
            </a:pPr>
            <a:r>
              <a:rPr lang="en-US" sz="900">
                <a:solidFill>
                  <a:srgbClr val="1E4191"/>
                </a:solidFill>
              </a:rPr>
              <a:t>GE  / </a:t>
            </a:r>
          </a:p>
          <a:p>
            <a:pPr algn="r"/>
            <a:endParaRPr lang="en-US" sz="900">
              <a:solidFill>
                <a:srgbClr val="1E419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170403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fontAlgn="base">
      <a:lnSpc>
        <a:spcPct val="90000"/>
      </a:lnSpc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 Pitch" pitchFamily="34" charset="0"/>
        <a:ea typeface="+mn-ea"/>
        <a:cs typeface="+mn-cs"/>
      </a:defRPr>
    </a:lvl1pPr>
    <a:lvl2pPr marL="457200" algn="l" rtl="0" fontAlgn="base">
      <a:lnSpc>
        <a:spcPct val="90000"/>
      </a:lnSpc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 Pitch" pitchFamily="34" charset="0"/>
        <a:ea typeface="+mn-ea"/>
        <a:cs typeface="+mn-cs"/>
      </a:defRPr>
    </a:lvl2pPr>
    <a:lvl3pPr marL="914400" algn="l" rtl="0" fontAlgn="base">
      <a:lnSpc>
        <a:spcPct val="90000"/>
      </a:lnSpc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 Pitch" pitchFamily="34" charset="0"/>
        <a:ea typeface="+mn-ea"/>
        <a:cs typeface="+mn-cs"/>
      </a:defRPr>
    </a:lvl3pPr>
    <a:lvl4pPr marL="1371600" algn="l" rtl="0" fontAlgn="base">
      <a:lnSpc>
        <a:spcPct val="90000"/>
      </a:lnSpc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 Pitch" pitchFamily="34" charset="0"/>
        <a:ea typeface="+mn-ea"/>
        <a:cs typeface="+mn-cs"/>
      </a:defRPr>
    </a:lvl4pPr>
    <a:lvl5pPr marL="1828800" algn="l" rtl="0" fontAlgn="base">
      <a:lnSpc>
        <a:spcPct val="90000"/>
      </a:lnSpc>
      <a:spcBef>
        <a:spcPct val="30000"/>
      </a:spcBef>
      <a:spcAft>
        <a:spcPct val="0"/>
      </a:spcAft>
      <a:defRPr sz="1200" kern="1200">
        <a:solidFill>
          <a:srgbClr val="4157AD"/>
        </a:solidFill>
        <a:latin typeface="GE Inspira Pitch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5362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3"/>
          <p:cNvSpPr>
            <a:spLocks noGrp="1" noChangeArrowheads="1"/>
          </p:cNvSpPr>
          <p:nvPr>
            <p:ph type="dt" sz="quarter" idx="1"/>
          </p:nvPr>
        </p:nvSpPr>
        <p:spPr>
          <a:xfrm>
            <a:off x="4143738" y="1"/>
            <a:ext cx="3169810" cy="479733"/>
          </a:xfrm>
          <a:prstGeom prst="rect">
            <a:avLst/>
          </a:prstGeom>
          <a:noFill/>
        </p:spPr>
        <p:txBody>
          <a:bodyPr lIns="90105" tIns="45052" rIns="90105" bIns="45052"/>
          <a:lstStyle>
            <a:lvl1pPr defTabSz="919822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32103" indent="-281578" defTabSz="919822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26312" indent="-225262" defTabSz="919822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576837" indent="-225262" defTabSz="919822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27362" indent="-225262" defTabSz="919822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477887" indent="-225262" defTabSz="919822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28412" indent="-225262" defTabSz="919822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378937" indent="-225262" defTabSz="919822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29461" indent="-225262" defTabSz="919822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90994E07-DC90-4F2F-9D41-590EC3AA8A45}" type="datetime1">
              <a:rPr lang="en-US" sz="1200"/>
              <a:pPr/>
              <a:t>7/9/20</a:t>
            </a:fld>
            <a:endParaRPr lang="en-US" sz="1200"/>
          </a:p>
        </p:txBody>
      </p:sp>
      <p:sp>
        <p:nvSpPr>
          <p:cNvPr id="48131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4143738" y="9119831"/>
            <a:ext cx="3169810" cy="479733"/>
          </a:xfrm>
          <a:prstGeom prst="rect">
            <a:avLst/>
          </a:prstGeom>
          <a:noFill/>
        </p:spPr>
        <p:txBody>
          <a:bodyPr lIns="90105" tIns="45052" rIns="90105" bIns="45052"/>
          <a:lstStyle>
            <a:lvl1pPr defTabSz="919822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32103" indent="-281578" defTabSz="919822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26312" indent="-225262" defTabSz="919822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576837" indent="-225262" defTabSz="919822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27362" indent="-225262" defTabSz="919822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477887" indent="-225262" defTabSz="919822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28412" indent="-225262" defTabSz="919822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378937" indent="-225262" defTabSz="919822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29461" indent="-225262" defTabSz="919822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fld id="{853B6B64-1252-4087-85E1-B7944247FD39}" type="slidenum">
              <a:rPr lang="en-US" sz="1200"/>
              <a:pPr/>
              <a:t>2</a:t>
            </a:fld>
            <a:endParaRPr lang="en-US" sz="1200"/>
          </a:p>
        </p:txBody>
      </p:sp>
      <p:sp>
        <p:nvSpPr>
          <p:cNvPr id="4813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154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7" name="Picture 15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8" t="31627" r="16681"/>
          <a:stretch/>
        </p:blipFill>
        <p:spPr bwMode="auto">
          <a:xfrm>
            <a:off x="-1" y="-1"/>
            <a:ext cx="9144002" cy="25817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9768" y="5056631"/>
            <a:ext cx="5577840" cy="740664"/>
          </a:xfrm>
          <a:prstGeom prst="rect">
            <a:avLst/>
          </a:prstGeom>
        </p:spPr>
        <p:txBody>
          <a:bodyPr t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0" spc="-20" baseline="0">
                <a:solidFill>
                  <a:schemeClr val="tx1"/>
                </a:solidFill>
                <a:latin typeface="GE Inspira Pitch"/>
                <a:cs typeface="GE Inspira Pitch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  <a:br>
              <a:rPr lang="en-US" dirty="0"/>
            </a:br>
            <a:r>
              <a:rPr lang="en-US" dirty="0"/>
              <a:t>Month XX, 201X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909898" y="280576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54545"/>
              </a:solidFill>
              <a:latin typeface="GE Inspira Pitch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11480" y="3319272"/>
            <a:ext cx="8311896" cy="1618488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ct val="90000"/>
              </a:lnSpc>
              <a:defRPr sz="4800" spc="-100" baseline="0">
                <a:latin typeface="GE Inspira Pitch"/>
                <a:cs typeface="GE Inspira Pitch"/>
              </a:defRPr>
            </a:lvl1pPr>
          </a:lstStyle>
          <a:p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(two lines maximum)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25566" y="6217840"/>
            <a:ext cx="4066897" cy="41969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745AB"/>
                </a:solidFill>
                <a:latin typeface="GE Inspira Pitch"/>
                <a:cs typeface="GE Inspira Pitch"/>
              </a:rPr>
              <a:t>Imagination at work.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909898" y="280576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54545"/>
              </a:solidFill>
              <a:latin typeface="GE Inspira Pitch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193" y="632992"/>
            <a:ext cx="1847101" cy="184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809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insert headline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11163" y="1735117"/>
            <a:ext cx="8311896" cy="3383280"/>
          </a:xfrm>
        </p:spPr>
        <p:txBody>
          <a:bodyPr/>
          <a:lstStyle/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First level bullet </a:t>
            </a:r>
          </a:p>
          <a:p>
            <a:pPr lvl="2"/>
            <a:r>
              <a:rPr lang="en-US" dirty="0"/>
              <a:t>Second level bullet</a:t>
            </a:r>
          </a:p>
          <a:p>
            <a:pPr lvl="3"/>
            <a:r>
              <a:rPr lang="en-US" dirty="0"/>
              <a:t>Third level bullet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0329FDE-88DB-4906-A997-7C5FE55A28CF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272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&amp; Image w/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 userDrawn="1"/>
        </p:nvSpPr>
        <p:spPr>
          <a:xfrm>
            <a:off x="0" y="367888"/>
            <a:ext cx="5916331" cy="5670767"/>
          </a:xfrm>
          <a:prstGeom prst="rect">
            <a:avLst/>
          </a:prstGeom>
          <a:solidFill>
            <a:schemeClr val="tx2"/>
          </a:solidFill>
        </p:spPr>
        <p:txBody>
          <a:bodyPr wrap="square" lIns="91440" tIns="45720" rIns="91440" bIns="0" rtlCol="0" anchor="t" anchorCtr="0">
            <a:noAutofit/>
          </a:bodyPr>
          <a:lstStyle/>
          <a:p>
            <a:pPr marL="182880" indent="-182880" defTabSz="457200" eaLnBrk="1" fontAlgn="auto" hangingPunct="1">
              <a:lnSpc>
                <a:spcPts val="2500"/>
              </a:lnSpc>
              <a:spcBef>
                <a:spcPts val="600"/>
              </a:spcBef>
              <a:spcAft>
                <a:spcPts val="0"/>
              </a:spcAft>
              <a:buSzPct val="80000"/>
              <a:buFont typeface="Lucida Grande"/>
              <a:buChar char="–"/>
            </a:pPr>
            <a:endParaRPr lang="en-US" sz="2600" b="1" dirty="0">
              <a:solidFill>
                <a:prstClr val="white"/>
              </a:solidFill>
              <a:latin typeface="GE Inspira Pitch"/>
              <a:cs typeface="GE Inspira Pitch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67888"/>
            <a:ext cx="5916331" cy="5670767"/>
          </a:xfrm>
          <a:prstGeom prst="rect">
            <a:avLst/>
          </a:prstGeom>
          <a:solidFill>
            <a:schemeClr val="tx2"/>
          </a:solidFill>
        </p:spPr>
        <p:txBody>
          <a:bodyPr wrap="square" lIns="91440" tIns="45720" rIns="91440" bIns="0" rtlCol="0" anchor="t" anchorCtr="0">
            <a:noAutofit/>
          </a:bodyPr>
          <a:lstStyle/>
          <a:p>
            <a:pPr marL="182880" indent="-182880" defTabSz="457200" eaLnBrk="1" fontAlgn="auto" hangingPunct="1">
              <a:lnSpc>
                <a:spcPts val="2500"/>
              </a:lnSpc>
              <a:spcBef>
                <a:spcPts val="600"/>
              </a:spcBef>
              <a:spcAft>
                <a:spcPts val="0"/>
              </a:spcAft>
              <a:buSzPct val="80000"/>
              <a:buFont typeface="Lucida Grande"/>
              <a:buChar char="–"/>
            </a:pPr>
            <a:endParaRPr lang="en-US" sz="2600" b="1" dirty="0">
              <a:solidFill>
                <a:prstClr val="white"/>
              </a:solidFill>
              <a:latin typeface="GE Inspira Pitch"/>
              <a:cs typeface="GE Inspira Pitch"/>
            </a:endParaRPr>
          </a:p>
        </p:txBody>
      </p:sp>
      <p:sp>
        <p:nvSpPr>
          <p:cNvPr id="11" name="Text Placeholder 58"/>
          <p:cNvSpPr>
            <a:spLocks noGrp="1"/>
          </p:cNvSpPr>
          <p:nvPr>
            <p:ph type="body" sz="quarter" idx="11" hasCustomPrompt="1"/>
          </p:nvPr>
        </p:nvSpPr>
        <p:spPr>
          <a:xfrm>
            <a:off x="411480" y="1609344"/>
            <a:ext cx="5248656" cy="4151284"/>
          </a:xfrm>
          <a:noFill/>
        </p:spPr>
        <p:txBody>
          <a:bodyPr lIns="0" tIns="0" rIns="91440" bIns="0">
            <a:noAutofit/>
          </a:bodyPr>
          <a:lstStyle>
            <a:lvl1pPr marL="0">
              <a:lnSpc>
                <a:spcPct val="100000"/>
              </a:lnSpc>
              <a:defRPr sz="2600" baseline="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defRPr sz="2600" baseline="0">
                <a:solidFill>
                  <a:schemeClr val="bg1"/>
                </a:solidFill>
              </a:defRPr>
            </a:lvl2pPr>
            <a:lvl3pPr marL="182880" indent="-182880">
              <a:lnSpc>
                <a:spcPct val="100000"/>
              </a:lnSpc>
              <a:defRPr sz="2150" baseline="0">
                <a:solidFill>
                  <a:schemeClr val="bg1"/>
                </a:solidFill>
              </a:defRPr>
            </a:lvl3pPr>
            <a:lvl4pPr marL="274320" indent="-91440">
              <a:lnSpc>
                <a:spcPct val="100000"/>
              </a:lnSpc>
              <a:buFont typeface="Arial"/>
              <a:buChar char="•"/>
              <a:defRPr sz="2150" baseline="0">
                <a:solidFill>
                  <a:schemeClr val="bg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First level copy</a:t>
            </a:r>
          </a:p>
          <a:p>
            <a:pPr lvl="1"/>
            <a:r>
              <a:rPr lang="en-US" dirty="0"/>
              <a:t>First level bullet</a:t>
            </a:r>
          </a:p>
          <a:p>
            <a:pPr lvl="2"/>
            <a:r>
              <a:rPr lang="en-US" dirty="0"/>
              <a:t>Second level bullet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1480" y="548640"/>
            <a:ext cx="4572000" cy="786384"/>
          </a:xfrm>
        </p:spPr>
        <p:txBody>
          <a:bodyPr/>
          <a:lstStyle>
            <a:lvl1pPr>
              <a:defRPr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insert headline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6025896" y="368935"/>
            <a:ext cx="3118104" cy="341985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025896" y="3962146"/>
            <a:ext cx="3118104" cy="2075688"/>
          </a:xfrm>
          <a:solidFill>
            <a:schemeClr val="accent1"/>
          </a:solidFill>
        </p:spPr>
        <p:txBody>
          <a:bodyPr lIns="182880" tIns="137160" rIns="91440" bIns="45720">
            <a:normAutofit/>
          </a:bodyPr>
          <a:lstStyle>
            <a:lvl1pPr marL="0">
              <a:lnSpc>
                <a:spcPct val="100000"/>
              </a:lnSpc>
              <a:spcBef>
                <a:spcPts val="600"/>
              </a:spcBef>
              <a:defRPr sz="1130">
                <a:solidFill>
                  <a:schemeClr val="bg1"/>
                </a:solidFill>
              </a:defRPr>
            </a:lvl1pPr>
          </a:lstStyle>
          <a:p>
            <a:pPr>
              <a:spcBef>
                <a:spcPts val="600"/>
              </a:spcBef>
            </a:pPr>
            <a:r>
              <a:rPr lang="en-US" sz="1130" dirty="0">
                <a:latin typeface="GE Inspira Pitch"/>
                <a:cs typeface="GE Inspira Pitch"/>
              </a:rPr>
              <a:t>Click to insert caption</a:t>
            </a:r>
            <a:endParaRPr lang="en-US" sz="113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A96F2ED-F676-4868-B732-9971B0606E97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0065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insert headline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7527235" y="6454405"/>
            <a:ext cx="1079124" cy="241322"/>
          </a:xfrm>
        </p:spPr>
        <p:txBody>
          <a:bodyPr/>
          <a:lstStyle>
            <a:lvl1pPr algn="l">
              <a:defRPr/>
            </a:lvl1pPr>
          </a:lstStyle>
          <a:p>
            <a:fld id="{139CCEF4-427A-4739-BBDB-725504880129}" type="datetime4">
              <a:rPr lang="en-US" sz="900" smtClean="0">
                <a:solidFill>
                  <a:srgbClr val="454545"/>
                </a:solidFill>
              </a:rPr>
              <a:pPr/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5616801" y="6460766"/>
            <a:ext cx="1830921" cy="21435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srgbClr val="454545"/>
                </a:solidFill>
              </a:rPr>
              <a:t>GE Power &amp; Water | Technology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720063" y="6451622"/>
            <a:ext cx="219456" cy="420624"/>
          </a:xfrm>
        </p:spPr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8199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Slide w/ Take 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insert headline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11163" y="1545336"/>
            <a:ext cx="8311896" cy="3383280"/>
          </a:xfrm>
        </p:spPr>
        <p:txBody>
          <a:bodyPr/>
          <a:lstStyle/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First level bullet </a:t>
            </a:r>
          </a:p>
          <a:p>
            <a:pPr lvl="2"/>
            <a:r>
              <a:rPr lang="en-US" dirty="0"/>
              <a:t>Second level bullet</a:t>
            </a:r>
          </a:p>
          <a:p>
            <a:pPr lvl="3"/>
            <a:r>
              <a:rPr lang="en-US" dirty="0"/>
              <a:t>Third level bullet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5115281"/>
            <a:ext cx="9144000" cy="923373"/>
          </a:xfrm>
          <a:solidFill>
            <a:schemeClr val="tx2"/>
          </a:solidFill>
        </p:spPr>
        <p:txBody>
          <a:bodyPr lIns="457200" tIns="137160" rIns="91440" bIns="137160" anchor="ctr" anchorCtr="0">
            <a:noAutofit/>
          </a:bodyPr>
          <a:lstStyle>
            <a:lvl1pPr marL="0">
              <a:lnSpc>
                <a:spcPct val="100000"/>
              </a:lnSpc>
              <a:spcBef>
                <a:spcPts val="0"/>
              </a:spcBef>
              <a:defRPr sz="18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Take away boxes should only be used for occasional emphasis.</a:t>
            </a:r>
            <a:br>
              <a:rPr lang="en-US" dirty="0"/>
            </a:br>
            <a:r>
              <a:rPr lang="en-US" dirty="0"/>
              <a:t>Do not use on every slide.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45CF20C-9F00-4FC0-B06A-DBE0B288399D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8264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insert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3192" y="2478024"/>
            <a:ext cx="8330184" cy="1801368"/>
          </a:xfrm>
        </p:spPr>
        <p:txBody>
          <a:bodyPr>
            <a:noAutofit/>
          </a:bodyPr>
          <a:lstStyle>
            <a:lvl1pPr marL="0">
              <a:lnSpc>
                <a:spcPts val="6599"/>
              </a:lnSpc>
              <a:spcBef>
                <a:spcPts val="0"/>
              </a:spcBef>
              <a:defRPr sz="6000" spc="-13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insert quote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93192" y="4645152"/>
            <a:ext cx="4572000" cy="1014984"/>
          </a:xfrm>
        </p:spPr>
        <p:txBody>
          <a:bodyPr>
            <a:noAutofit/>
          </a:bodyPr>
          <a:lstStyle>
            <a:lvl1pPr marL="0">
              <a:lnSpc>
                <a:spcPts val="4000"/>
              </a:lnSpc>
              <a:spcBef>
                <a:spcPts val="0"/>
              </a:spcBef>
              <a:defRPr sz="3000" baseline="0"/>
            </a:lvl1pPr>
          </a:lstStyle>
          <a:p>
            <a:pPr lvl="0"/>
            <a:r>
              <a:rPr lang="en-US" dirty="0"/>
              <a:t>Click to insert content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9537535-0A44-47EB-ACB1-06C48A72FBBC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3436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Quadra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insert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11480" y="1746504"/>
            <a:ext cx="2002536" cy="4289425"/>
          </a:xfrm>
          <a:solidFill>
            <a:schemeClr val="tx2"/>
          </a:solidFill>
        </p:spPr>
        <p:txBody>
          <a:bodyPr lIns="182880" tIns="137160" rIns="91440"/>
          <a:lstStyle>
            <a:lvl1pPr marL="0">
              <a:lnSpc>
                <a:spcPts val="2200"/>
              </a:lnSpc>
              <a:spcBef>
                <a:spcPts val="0"/>
              </a:spcBef>
              <a:spcAft>
                <a:spcPts val="1600"/>
              </a:spcAft>
              <a:defRPr sz="2000">
                <a:solidFill>
                  <a:schemeClr val="bg1"/>
                </a:solidFill>
              </a:defRPr>
            </a:lvl1pPr>
            <a:lvl2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2514600" y="1746504"/>
            <a:ext cx="2002536" cy="4289425"/>
          </a:xfrm>
          <a:solidFill>
            <a:schemeClr val="tx2"/>
          </a:solidFill>
        </p:spPr>
        <p:txBody>
          <a:bodyPr lIns="182880" tIns="137160" rIns="91440"/>
          <a:lstStyle>
            <a:lvl1pPr marL="0">
              <a:lnSpc>
                <a:spcPts val="2200"/>
              </a:lnSpc>
              <a:spcBef>
                <a:spcPts val="0"/>
              </a:spcBef>
              <a:spcAft>
                <a:spcPts val="1600"/>
              </a:spcAft>
              <a:defRPr sz="2000">
                <a:solidFill>
                  <a:schemeClr val="bg1"/>
                </a:solidFill>
              </a:defRPr>
            </a:lvl1pPr>
            <a:lvl2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617720" y="1746504"/>
            <a:ext cx="2002536" cy="4289425"/>
          </a:xfrm>
          <a:solidFill>
            <a:schemeClr val="tx2"/>
          </a:solidFill>
        </p:spPr>
        <p:txBody>
          <a:bodyPr lIns="182880" tIns="137160" rIns="91440"/>
          <a:lstStyle>
            <a:lvl1pPr marL="0">
              <a:lnSpc>
                <a:spcPts val="2200"/>
              </a:lnSpc>
              <a:spcBef>
                <a:spcPts val="0"/>
              </a:spcBef>
              <a:spcAft>
                <a:spcPts val="1600"/>
              </a:spcAft>
              <a:defRPr sz="2000">
                <a:solidFill>
                  <a:schemeClr val="bg1"/>
                </a:solidFill>
              </a:defRPr>
            </a:lvl1pPr>
            <a:lvl2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729984" y="1746504"/>
            <a:ext cx="2002536" cy="4289425"/>
          </a:xfrm>
          <a:solidFill>
            <a:schemeClr val="tx2"/>
          </a:solidFill>
        </p:spPr>
        <p:txBody>
          <a:bodyPr lIns="182880" tIns="137160" rIns="91440"/>
          <a:lstStyle>
            <a:lvl1pPr marL="0">
              <a:lnSpc>
                <a:spcPts val="2200"/>
              </a:lnSpc>
              <a:spcBef>
                <a:spcPts val="0"/>
              </a:spcBef>
              <a:spcAft>
                <a:spcPts val="1600"/>
              </a:spcAft>
              <a:defRPr sz="2000">
                <a:solidFill>
                  <a:schemeClr val="bg1"/>
                </a:solidFill>
              </a:defRPr>
            </a:lvl1pPr>
            <a:lvl2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600">
                <a:solidFill>
                  <a:schemeClr val="bg1"/>
                </a:solidFill>
              </a:defRPr>
            </a:lvl2pPr>
            <a:lvl3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30BC01D-5B3A-4517-BAC7-B6910BBD0A6E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829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t Vertical Quadrant">
    <p:bg>
      <p:bgPr>
        <a:solidFill>
          <a:srgbClr val="EDE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insert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11480" y="1746504"/>
            <a:ext cx="2002536" cy="4289425"/>
          </a:xfrm>
          <a:solidFill>
            <a:schemeClr val="bg1"/>
          </a:solidFill>
        </p:spPr>
        <p:txBody>
          <a:bodyPr lIns="182880" tIns="137160" rIns="91440"/>
          <a:lstStyle>
            <a:lvl1pPr marL="0">
              <a:lnSpc>
                <a:spcPts val="2200"/>
              </a:lnSpc>
              <a:spcBef>
                <a:spcPts val="0"/>
              </a:spcBef>
              <a:spcAft>
                <a:spcPts val="1600"/>
              </a:spcAft>
              <a:defRPr sz="2000"/>
            </a:lvl1pPr>
            <a:lvl2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600"/>
            </a:lvl2pPr>
            <a:lvl3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2514600" y="1746504"/>
            <a:ext cx="2002536" cy="4289425"/>
          </a:xfrm>
          <a:solidFill>
            <a:schemeClr val="bg1"/>
          </a:solidFill>
        </p:spPr>
        <p:txBody>
          <a:bodyPr lIns="182880" tIns="137160" rIns="91440"/>
          <a:lstStyle>
            <a:lvl1pPr marL="0">
              <a:lnSpc>
                <a:spcPts val="2200"/>
              </a:lnSpc>
              <a:spcBef>
                <a:spcPts val="0"/>
              </a:spcBef>
              <a:spcAft>
                <a:spcPts val="1600"/>
              </a:spcAft>
              <a:defRPr sz="2000"/>
            </a:lvl1pPr>
            <a:lvl2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600"/>
            </a:lvl2pPr>
            <a:lvl3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617720" y="1746504"/>
            <a:ext cx="2002536" cy="4289425"/>
          </a:xfrm>
          <a:solidFill>
            <a:schemeClr val="bg1"/>
          </a:solidFill>
        </p:spPr>
        <p:txBody>
          <a:bodyPr lIns="182880" tIns="137160" rIns="91440"/>
          <a:lstStyle>
            <a:lvl1pPr marL="0">
              <a:lnSpc>
                <a:spcPts val="2200"/>
              </a:lnSpc>
              <a:spcBef>
                <a:spcPts val="0"/>
              </a:spcBef>
              <a:spcAft>
                <a:spcPts val="1600"/>
              </a:spcAft>
              <a:defRPr sz="2000"/>
            </a:lvl1pPr>
            <a:lvl2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600"/>
            </a:lvl2pPr>
            <a:lvl3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729984" y="1746504"/>
            <a:ext cx="2002536" cy="4289425"/>
          </a:xfrm>
          <a:solidFill>
            <a:schemeClr val="bg1"/>
          </a:solidFill>
        </p:spPr>
        <p:txBody>
          <a:bodyPr lIns="182880" tIns="137160" rIns="91440"/>
          <a:lstStyle>
            <a:lvl1pPr marL="0">
              <a:lnSpc>
                <a:spcPts val="2200"/>
              </a:lnSpc>
              <a:spcBef>
                <a:spcPts val="0"/>
              </a:spcBef>
              <a:spcAft>
                <a:spcPts val="1600"/>
              </a:spcAft>
              <a:defRPr sz="2000"/>
            </a:lvl1pPr>
            <a:lvl2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FontTx/>
              <a:buNone/>
              <a:defRPr sz="1600"/>
            </a:lvl2pPr>
            <a:lvl3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3C69B252-2F1D-4DCF-AEF7-3CB1C0115C2D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824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adra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insert headline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737360"/>
            <a:ext cx="4526280" cy="2039112"/>
          </a:xfrm>
          <a:solidFill>
            <a:schemeClr val="tx2"/>
          </a:solidFill>
        </p:spPr>
        <p:txBody>
          <a:bodyPr lIns="457200" tIns="182880" rIns="182880">
            <a:noAutofit/>
          </a:bodyPr>
          <a:lstStyle>
            <a:lvl1pPr marL="0">
              <a:lnSpc>
                <a:spcPts val="2350"/>
              </a:lnSpc>
              <a:spcBef>
                <a:spcPts val="0"/>
              </a:spcBef>
              <a:spcAft>
                <a:spcPts val="1200"/>
              </a:spcAft>
              <a:defRPr sz="2150">
                <a:solidFill>
                  <a:schemeClr val="bg1"/>
                </a:solidFill>
              </a:defRPr>
            </a:lvl1pPr>
            <a:lvl2pPr marL="164592" indent="-16459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aseline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sz="1800">
                <a:solidFill>
                  <a:srgbClr val="FFFFFF"/>
                </a:solidFill>
              </a:defRPr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3959352"/>
            <a:ext cx="4526280" cy="2039112"/>
          </a:xfrm>
          <a:solidFill>
            <a:schemeClr val="tx2"/>
          </a:solidFill>
        </p:spPr>
        <p:txBody>
          <a:bodyPr lIns="457200" tIns="182880" rIns="182880">
            <a:noAutofit/>
          </a:bodyPr>
          <a:lstStyle>
            <a:lvl1pPr marL="0">
              <a:lnSpc>
                <a:spcPts val="2350"/>
              </a:lnSpc>
              <a:spcBef>
                <a:spcPts val="0"/>
              </a:spcBef>
              <a:spcAft>
                <a:spcPts val="1200"/>
              </a:spcAft>
              <a:defRPr sz="2150">
                <a:solidFill>
                  <a:schemeClr val="bg1"/>
                </a:solidFill>
              </a:defRPr>
            </a:lvl1pPr>
            <a:lvl2pPr marL="164592" indent="-16459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aseline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sz="1800">
                <a:solidFill>
                  <a:srgbClr val="FFFFFF"/>
                </a:solidFill>
              </a:defRPr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617720" y="1737360"/>
            <a:ext cx="4526280" cy="2039112"/>
          </a:xfrm>
          <a:solidFill>
            <a:schemeClr val="tx2"/>
          </a:solidFill>
        </p:spPr>
        <p:txBody>
          <a:bodyPr lIns="457200" tIns="182880" rIns="182880">
            <a:noAutofit/>
          </a:bodyPr>
          <a:lstStyle>
            <a:lvl1pPr marL="0">
              <a:lnSpc>
                <a:spcPts val="2350"/>
              </a:lnSpc>
              <a:spcBef>
                <a:spcPts val="0"/>
              </a:spcBef>
              <a:spcAft>
                <a:spcPts val="1200"/>
              </a:spcAft>
              <a:defRPr sz="2150">
                <a:solidFill>
                  <a:schemeClr val="bg1"/>
                </a:solidFill>
              </a:defRPr>
            </a:lvl1pPr>
            <a:lvl2pPr marL="164592" indent="-16459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aseline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sz="1800">
                <a:solidFill>
                  <a:srgbClr val="FFFFFF"/>
                </a:solidFill>
              </a:defRPr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4617720" y="3959352"/>
            <a:ext cx="4526280" cy="2039112"/>
          </a:xfrm>
          <a:solidFill>
            <a:schemeClr val="tx2"/>
          </a:solidFill>
        </p:spPr>
        <p:txBody>
          <a:bodyPr lIns="457200" tIns="182880" rIns="182880">
            <a:noAutofit/>
          </a:bodyPr>
          <a:lstStyle>
            <a:lvl1pPr marL="0">
              <a:lnSpc>
                <a:spcPts val="2350"/>
              </a:lnSpc>
              <a:spcBef>
                <a:spcPts val="0"/>
              </a:spcBef>
              <a:spcAft>
                <a:spcPts val="1200"/>
              </a:spcAft>
              <a:defRPr sz="2150">
                <a:solidFill>
                  <a:schemeClr val="bg1"/>
                </a:solidFill>
              </a:defRPr>
            </a:lvl1pPr>
            <a:lvl2pPr marL="164592" indent="-164592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Char char="•"/>
              <a:defRPr sz="1800" baseline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/>
              <a:buNone/>
              <a:defRPr sz="1800">
                <a:solidFill>
                  <a:srgbClr val="FFFFFF"/>
                </a:solidFill>
              </a:defRPr>
            </a:lvl3pPr>
            <a:lvl4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4pPr>
            <a:lvl5pPr marL="0" indent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Level 1 bullet</a:t>
            </a:r>
          </a:p>
          <a:p>
            <a:pPr lvl="1"/>
            <a:r>
              <a:rPr lang="en-US" dirty="0"/>
              <a:t>Level 1 bullet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6AC2A6E0-9024-4EA9-8814-F3CCD9DF926C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9382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11163" y="2112264"/>
            <a:ext cx="8311896" cy="3163824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11163" y="5657850"/>
            <a:ext cx="3529584" cy="393192"/>
          </a:xfrm>
        </p:spPr>
        <p:txBody>
          <a:bodyPr>
            <a:noAutofit/>
          </a:bodyPr>
          <a:lstStyle>
            <a:lvl1pPr marL="0">
              <a:lnSpc>
                <a:spcPct val="100000"/>
              </a:lnSpc>
              <a:spcBef>
                <a:spcPts val="0"/>
              </a:spcBef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insert headline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>
          <a:xfrm>
            <a:off x="4147929" y="6337521"/>
            <a:ext cx="1092377" cy="217998"/>
          </a:xfrm>
        </p:spPr>
        <p:txBody>
          <a:bodyPr/>
          <a:lstStyle/>
          <a:p>
            <a:fld id="{FAC4AC11-C95B-4BAD-AA09-8A7D7AB0E7B4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3"/>
          </p:nvPr>
        </p:nvSpPr>
        <p:spPr>
          <a:xfrm>
            <a:off x="1535132" y="6351436"/>
            <a:ext cx="1989946" cy="273326"/>
          </a:xfrm>
        </p:spPr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4"/>
          </p:nvPr>
        </p:nvSpPr>
        <p:spPr>
          <a:xfrm>
            <a:off x="8508028" y="6350574"/>
            <a:ext cx="219456" cy="420624"/>
          </a:xfrm>
        </p:spPr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1958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insert headline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0"/>
          </p:nvPr>
        </p:nvSpPr>
        <p:spPr>
          <a:xfrm>
            <a:off x="411480" y="1729241"/>
            <a:ext cx="8311896" cy="3571273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11163" y="5657850"/>
            <a:ext cx="3529584" cy="393192"/>
          </a:xfrm>
        </p:spPr>
        <p:txBody>
          <a:bodyPr>
            <a:noAutofit/>
          </a:bodyPr>
          <a:lstStyle>
            <a:lvl1pPr marL="0">
              <a:lnSpc>
                <a:spcPct val="100000"/>
              </a:lnSpc>
              <a:spcBef>
                <a:spcPts val="0"/>
              </a:spcBef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6647756-FE50-4A68-A827-4DAD1D49A7D6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671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9768" y="5056631"/>
            <a:ext cx="5577840" cy="740664"/>
          </a:xfrm>
          <a:prstGeom prst="rect">
            <a:avLst/>
          </a:prstGeom>
        </p:spPr>
        <p:txBody>
          <a:bodyPr t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0" spc="-20" baseline="0">
                <a:solidFill>
                  <a:schemeClr val="tx1"/>
                </a:solidFill>
                <a:latin typeface="GE Inspira Pitch"/>
                <a:cs typeface="GE Inspira Pitch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  <a:br>
              <a:rPr lang="en-US" dirty="0"/>
            </a:br>
            <a:r>
              <a:rPr lang="en-US" dirty="0"/>
              <a:t>Month XX, 201X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909898" y="280576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54545"/>
              </a:solidFill>
              <a:latin typeface="GE Inspira Pitch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11480" y="3319272"/>
            <a:ext cx="8311896" cy="1618488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ct val="90000"/>
              </a:lnSpc>
              <a:defRPr sz="4800" spc="-100" baseline="0">
                <a:latin typeface="GE Inspira Pitch"/>
                <a:cs typeface="GE Inspira Pitch"/>
              </a:defRPr>
            </a:lvl1pPr>
          </a:lstStyle>
          <a:p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(two lines maximum)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25566" y="6217840"/>
            <a:ext cx="4066897" cy="41969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745AB"/>
                </a:solidFill>
                <a:latin typeface="GE Inspira Pitch"/>
                <a:cs typeface="GE Inspira Pitch"/>
              </a:rPr>
              <a:t>Imagination at work.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909898" y="280576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54545"/>
              </a:solidFill>
              <a:latin typeface="GE Inspira Pitch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154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 userDrawn="1"/>
        </p:nvSpPr>
        <p:spPr>
          <a:xfrm>
            <a:off x="8229600" y="324903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solidFill>
                  <a:srgbClr val="454545"/>
                </a:solidFill>
                <a:latin typeface="GE Inspira Pitch"/>
              </a:rPr>
              <a:t>LR</a:t>
            </a:r>
          </a:p>
        </p:txBody>
      </p:sp>
    </p:spTree>
    <p:extLst>
      <p:ext uri="{BB962C8B-B14F-4D97-AF65-F5344CB8AC3E}">
        <p14:creationId xmlns:p14="http://schemas.microsoft.com/office/powerpoint/2010/main" val="22988044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Slide w/ Color Bckgr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headline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411163" y="1545336"/>
            <a:ext cx="8311896" cy="338328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insert content</a:t>
            </a:r>
          </a:p>
          <a:p>
            <a:pPr lvl="1"/>
            <a:r>
              <a:rPr lang="en-US" dirty="0"/>
              <a:t>First level bullet </a:t>
            </a:r>
          </a:p>
          <a:p>
            <a:pPr lvl="2"/>
            <a:r>
              <a:rPr lang="en-US" dirty="0"/>
              <a:t>Second level bullet</a:t>
            </a:r>
          </a:p>
          <a:p>
            <a:pPr lvl="3"/>
            <a:r>
              <a:rPr lang="en-US" dirty="0"/>
              <a:t>Third level bullet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6BD41EA-2A53-4493-86E0-1D07A23DE8E5}" type="datetime4">
              <a:rPr lang="en-US" sz="900" smtClean="0"/>
              <a:t>July 9, 2020</a:t>
            </a:fld>
            <a:endParaRPr lang="en-US" sz="9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GE Power &amp; Water | Technology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 defTabSz="914269"/>
            <a:fld id="{98C15ACF-BCE4-A14D-AD40-112D480AD3F5}" type="slidenum">
              <a:rPr lang="en-US" sz="800" smtClean="0"/>
              <a:pPr algn="r" defTabSz="914269"/>
              <a:t>‹#›</a:t>
            </a:fld>
            <a:endParaRPr lang="en-US" sz="800"/>
          </a:p>
          <a:p>
            <a:pPr defTabSz="914269">
              <a:tabLst>
                <a:tab pos="1982788" algn="r"/>
              </a:tabLst>
            </a:pPr>
            <a:endParaRPr lang="en-US" sz="800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20" y="6219969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356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81025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A37DA-5F3D-7E45-9661-48685F185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DB3234-3077-B949-900A-9129C7A6D8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269" eaLnBrk="1" fontAlgn="auto" hangingPunct="1">
              <a:spcBef>
                <a:spcPts val="0"/>
              </a:spcBef>
              <a:spcAft>
                <a:spcPts val="0"/>
              </a:spcAft>
            </a:pPr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 eaLnBrk="1" fontAlgn="auto" hangingPunct="1">
              <a:spcBef>
                <a:spcPts val="0"/>
              </a:spcBef>
              <a:spcAft>
                <a:spcPts val="0"/>
              </a:spcAft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FE3C17-222B-A844-843D-98B949455A8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4439733C-3F38-44ED-828B-19A5F7AC3CA2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B6622-B614-A440-B378-C9EA06A8D3C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4873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0AE26-2F58-2E48-B7CC-EDC34204C4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D51118-96AF-1840-BB0D-A3BE3F96B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E7EB9-19FB-1645-8B4B-5D7985DC8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E06FF-21E3-494C-9E11-6D0E94550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2B9A7-78D7-0740-8C4F-770131BDC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8453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4DEC7-5503-074A-84D9-78D3AA629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11BA7-4CFC-2C48-A50E-674611F9D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B4F323-3C96-E048-B191-21BB3FC68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F490E-CEC0-D346-B946-59B025C36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D6F1F-7A09-2448-A2C2-87A5F7D70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5783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4EC79-7184-874F-A191-187BD5331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D67346-A822-064C-A2CF-C8507FC97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9EAAB-B33C-2546-8334-1E50A96FA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2290A8-0BE4-CE41-A6E0-4B5C17E4F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B7CB5-D554-094A-BAB9-8545D7A65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8779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409A4-B3FB-0B4F-B811-CDF3E75AA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694F1-35A7-2C40-9F24-71C01F5DC0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0DACB-E8DF-9641-80FC-2D12E06989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BFFF7F-9858-8046-8130-A4BD093CF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7EF157-DD39-3B48-82CF-8797937A2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D7A2D9-F9BC-8A45-81B5-0E971231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330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68B0-25C0-8B43-9D54-6130800CE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3ECF02-7BC5-6342-B0A8-EDAC7A4894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CE0E90-C0B4-CC4E-A49E-53E577065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246AA2-BA0D-8F4E-8D9B-BA1712281F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EB0DC9-A780-0544-8C97-CAA5ABBF0A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10E90E-1525-6743-A67C-713DC22D6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D3C04-55F3-8F47-8F15-0ECA1EC0C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BC4EC0-678E-1A41-A927-00F62788C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281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8E6CF-B6EF-7C4D-97F9-AF91D6AEC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CA41D9-8D66-6A4C-8189-513B866C8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89C83D-A0EB-EB48-96E1-F7DCB33D6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734A73-F6A0-A74E-A3EB-2E89273DC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3745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D5AD48-03E9-8749-BB06-66BDF46F4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E95AAB-7118-294F-BB01-8C89F88A9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28DEC9-4D92-CD40-BF3A-3677CEC2A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318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_motion_pattern_template_Blue_rgb-16.png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77"/>
          <a:stretch/>
        </p:blipFill>
        <p:spPr>
          <a:xfrm>
            <a:off x="5065978" y="0"/>
            <a:ext cx="3676011" cy="51217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29768" y="5056631"/>
            <a:ext cx="5577840" cy="740664"/>
          </a:xfrm>
          <a:prstGeom prst="rect">
            <a:avLst/>
          </a:prstGeom>
        </p:spPr>
        <p:txBody>
          <a:bodyPr tIns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300" spc="-20" baseline="0">
                <a:solidFill>
                  <a:schemeClr val="tx1"/>
                </a:solidFill>
                <a:latin typeface="GE Inspira Pitch"/>
                <a:cs typeface="GE Inspira Pitch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  <a:br>
              <a:rPr lang="en-US" dirty="0"/>
            </a:br>
            <a:r>
              <a:rPr lang="en-US" dirty="0"/>
              <a:t>Month XX, 201X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909898" y="280576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54545"/>
              </a:solidFill>
              <a:latin typeface="GE Inspira Pitch"/>
            </a:endParaRPr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411480" y="3319272"/>
            <a:ext cx="8311896" cy="1618488"/>
          </a:xfrm>
          <a:prstGeom prst="rect">
            <a:avLst/>
          </a:prstGeom>
        </p:spPr>
        <p:txBody>
          <a:bodyPr anchor="b" anchorCtr="0"/>
          <a:lstStyle>
            <a:lvl1pPr>
              <a:lnSpc>
                <a:spcPct val="90000"/>
              </a:lnSpc>
              <a:defRPr sz="4800" spc="-100" baseline="0">
                <a:latin typeface="GE Inspira Pitch"/>
                <a:cs typeface="GE Inspira Pitch"/>
              </a:defRPr>
            </a:lvl1pPr>
          </a:lstStyle>
          <a:p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(two lines maximum)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5566" y="6217840"/>
            <a:ext cx="4066897" cy="41969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0745AB"/>
                </a:solidFill>
                <a:latin typeface="GE Inspira Pitch"/>
                <a:cs typeface="GE Inspira Pitch"/>
              </a:rPr>
              <a:t>Imagination at work.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-909898" y="280576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454545"/>
              </a:solidFill>
              <a:latin typeface="GE Inspira Pitch"/>
            </a:endParaRPr>
          </a:p>
        </p:txBody>
      </p:sp>
    </p:spTree>
    <p:extLst>
      <p:ext uri="{BB962C8B-B14F-4D97-AF65-F5344CB8AC3E}">
        <p14:creationId xmlns:p14="http://schemas.microsoft.com/office/powerpoint/2010/main" val="7741153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BAE02-F3A3-2F42-A830-EA54BD61C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66612-1B5A-FE48-A561-1A4885C71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64BA0C-0FAF-C94E-875E-4FB002B2D7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DAB8B9-B503-4645-BE7E-6DF032908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B48B33-2143-A346-B692-ABF7C30AC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D0BDB-6D43-5241-BE84-19CA0FA90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0168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F3524-869C-B741-B8CE-E6843E95A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63F7D7-D49F-2943-A67B-CB80C5CE71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4DA025-C6D1-D94A-96A6-D531554A4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E317B-3358-E143-9912-D5032F530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370611-E0AF-C046-8FE0-D275DD886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F7F3F-BC7F-DE4E-8453-7CF20038F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7915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A403C-375D-874C-B913-697C84E99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81E7F3-6C26-AF45-A73F-98A7FC483C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81926-C744-D54F-8914-71EAB0048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CF313-5190-874B-9613-7F0907175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754FB-D7D6-294B-A60F-1437073D0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0618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F82206-EB37-1540-8ACE-DE3A475D8D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1BAD7B-6C48-DE49-BC46-F19D24B671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61C4E-B2A7-6D49-861E-D91476FB1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94749-BDEB-C747-8001-369A216AF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88479-27C3-C043-84E9-2865DF8AD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846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1479" y="1536192"/>
            <a:ext cx="8308375" cy="1508760"/>
          </a:xfrm>
        </p:spPr>
        <p:txBody>
          <a:bodyPr/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(two lines maximum)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20" y="6219969"/>
            <a:ext cx="457200" cy="457200"/>
          </a:xfrm>
          <a:prstGeom prst="rect">
            <a:avLst/>
          </a:prstGeom>
        </p:spPr>
      </p:pic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45FFE1-7EA4-42C8-81E7-F636FE0D899D}" type="datetime4">
              <a:rPr lang="en-US" sz="900" smtClean="0">
                <a:solidFill>
                  <a:prstClr val="white"/>
                </a:solidFill>
              </a:rPr>
              <a:t>July 9, 2020</a:t>
            </a:fld>
            <a:endParaRPr lang="en-US" sz="900" dirty="0">
              <a:solidFill>
                <a:prstClr val="white"/>
              </a:solidFill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prstClr val="white"/>
                </a:solidFill>
              </a:rPr>
              <a:t>GE Power &amp; Water | Technology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 defTabSz="914269"/>
            <a:fld id="{98C15ACF-BCE4-A14D-AD40-112D480AD3F5}" type="slidenum">
              <a:rPr lang="en-US" sz="800" smtClean="0">
                <a:solidFill>
                  <a:prstClr val="white"/>
                </a:solidFill>
              </a:rPr>
              <a:pPr algn="r" defTabSz="914269"/>
              <a:t>‹#›</a:t>
            </a:fld>
            <a:endParaRPr lang="en-US" sz="800">
              <a:solidFill>
                <a:prstClr val="white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946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1480" y="539496"/>
            <a:ext cx="8311896" cy="886968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chemeClr val="tx2"/>
                </a:solidFill>
              </a:defRPr>
            </a:lvl1pPr>
          </a:lstStyle>
          <a:p>
            <a:pPr>
              <a:lnSpc>
                <a:spcPct val="90000"/>
              </a:lnSpc>
            </a:pPr>
            <a:r>
              <a:rPr lang="en-US" dirty="0"/>
              <a:t>Click to insert headline</a:t>
            </a:r>
          </a:p>
        </p:txBody>
      </p:sp>
    </p:spTree>
    <p:extLst>
      <p:ext uri="{BB962C8B-B14F-4D97-AF65-F5344CB8AC3E}">
        <p14:creationId xmlns:p14="http://schemas.microsoft.com/office/powerpoint/2010/main" val="59871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/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insert headline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536192"/>
            <a:ext cx="9144000" cy="532180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68599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w/ Title &amp;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insert headline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1536192"/>
            <a:ext cx="9144000" cy="449884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0ADF0190-2AE8-448A-8ED9-CE95DC169D0C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25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 -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insert headline</a:t>
            </a:r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10"/>
          </p:nvPr>
        </p:nvSpPr>
        <p:spPr>
          <a:xfrm>
            <a:off x="0" y="1536192"/>
            <a:ext cx="4498848" cy="449884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9" name="Text Placeholder 58"/>
          <p:cNvSpPr>
            <a:spLocks noGrp="1"/>
          </p:cNvSpPr>
          <p:nvPr>
            <p:ph type="body" sz="quarter" idx="11" hasCustomPrompt="1"/>
          </p:nvPr>
        </p:nvSpPr>
        <p:spPr>
          <a:xfrm>
            <a:off x="4626864" y="1536192"/>
            <a:ext cx="4096512" cy="4498848"/>
          </a:xfrm>
        </p:spPr>
        <p:txBody>
          <a:bodyPr lIns="182880"/>
          <a:lstStyle>
            <a:lvl1pPr marL="0">
              <a:lnSpc>
                <a:spcPts val="2580"/>
              </a:lnSpc>
              <a:defRPr sz="2150" baseline="0">
                <a:solidFill>
                  <a:schemeClr val="tx1"/>
                </a:solidFill>
              </a:defRPr>
            </a:lvl1pPr>
            <a:lvl2pPr>
              <a:lnSpc>
                <a:spcPts val="2580"/>
              </a:lnSpc>
              <a:defRPr sz="2150">
                <a:solidFill>
                  <a:schemeClr val="tx1"/>
                </a:solidFill>
              </a:defRPr>
            </a:lvl2pPr>
            <a:lvl3pPr marL="182880" indent="-182880">
              <a:lnSpc>
                <a:spcPts val="2580"/>
              </a:lnSpc>
              <a:defRPr sz="2150">
                <a:solidFill>
                  <a:schemeClr val="tx1"/>
                </a:solidFill>
              </a:defRPr>
            </a:lvl3pPr>
            <a:lvl4pPr marL="274320" indent="-91440">
              <a:lnSpc>
                <a:spcPts val="2580"/>
              </a:lnSpc>
              <a:buFont typeface="Arial"/>
              <a:buChar char="•"/>
              <a:defRPr sz="1750"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First level copy </a:t>
            </a:r>
          </a:p>
          <a:p>
            <a:pPr lvl="1"/>
            <a:r>
              <a:rPr lang="en-US" dirty="0"/>
              <a:t>First level bullet</a:t>
            </a:r>
          </a:p>
          <a:p>
            <a:pPr lvl="2"/>
            <a:r>
              <a:rPr lang="en-US" dirty="0"/>
              <a:t>Second level bullet</a:t>
            </a:r>
          </a:p>
          <a:p>
            <a:pPr lvl="3"/>
            <a:r>
              <a:rPr lang="en-US" dirty="0"/>
              <a:t>Third level bullet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2A578FAA-1F79-4D1C-AC1E-98838EF18847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558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Text - Half Image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insert headline</a:t>
            </a:r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10"/>
          </p:nvPr>
        </p:nvSpPr>
        <p:spPr>
          <a:xfrm>
            <a:off x="0" y="1536192"/>
            <a:ext cx="4498848" cy="449884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59" name="Text Placeholder 58"/>
          <p:cNvSpPr>
            <a:spLocks noGrp="1"/>
          </p:cNvSpPr>
          <p:nvPr>
            <p:ph type="body" sz="quarter" idx="11" hasCustomPrompt="1"/>
          </p:nvPr>
        </p:nvSpPr>
        <p:spPr>
          <a:xfrm>
            <a:off x="4626864" y="1536192"/>
            <a:ext cx="4517136" cy="4498848"/>
          </a:xfrm>
          <a:solidFill>
            <a:schemeClr val="tx2"/>
          </a:solidFill>
        </p:spPr>
        <p:txBody>
          <a:bodyPr lIns="274320" tIns="137160" rIns="182880" bIns="0">
            <a:noAutofit/>
          </a:bodyPr>
          <a:lstStyle>
            <a:lvl1pPr marL="0">
              <a:lnSpc>
                <a:spcPts val="2580"/>
              </a:lnSpc>
              <a:defRPr sz="2150" baseline="0">
                <a:solidFill>
                  <a:schemeClr val="bg1"/>
                </a:solidFill>
              </a:defRPr>
            </a:lvl1pPr>
            <a:lvl2pPr>
              <a:lnSpc>
                <a:spcPts val="2580"/>
              </a:lnSpc>
              <a:defRPr sz="2150" baseline="0">
                <a:solidFill>
                  <a:schemeClr val="bg1"/>
                </a:solidFill>
              </a:defRPr>
            </a:lvl2pPr>
            <a:lvl3pPr marL="182880" indent="-182880">
              <a:lnSpc>
                <a:spcPts val="2580"/>
              </a:lnSpc>
              <a:defRPr sz="2150" baseline="0">
                <a:solidFill>
                  <a:schemeClr val="bg1"/>
                </a:solidFill>
              </a:defRPr>
            </a:lvl3pPr>
            <a:lvl4pPr marL="274320" indent="-91440">
              <a:lnSpc>
                <a:spcPts val="2580"/>
              </a:lnSpc>
              <a:buFont typeface="Arial"/>
              <a:buChar char="•"/>
              <a:defRPr sz="1750" baseline="0">
                <a:solidFill>
                  <a:schemeClr val="bg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First level copy </a:t>
            </a:r>
          </a:p>
          <a:p>
            <a:pPr lvl="1"/>
            <a:r>
              <a:rPr lang="en-US" dirty="0"/>
              <a:t>First level bullet</a:t>
            </a:r>
          </a:p>
          <a:p>
            <a:pPr lvl="2"/>
            <a:r>
              <a:rPr lang="en-US" dirty="0"/>
              <a:t>Second level bullet</a:t>
            </a:r>
          </a:p>
          <a:p>
            <a:pPr lvl="3"/>
            <a:r>
              <a:rPr lang="en-US" dirty="0"/>
              <a:t>Third level bullet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10F0345-789B-4BBE-A832-4979935D9F84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r" defTabSz="914269"/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/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" y="6217920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58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411480" y="365760"/>
            <a:ext cx="8311896" cy="10972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11480" y="1545336"/>
            <a:ext cx="8311896" cy="338328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First level bullet </a:t>
            </a:r>
          </a:p>
          <a:p>
            <a:pPr lvl="2"/>
            <a:r>
              <a:rPr lang="en-US" dirty="0"/>
              <a:t>Second level bullet</a:t>
            </a:r>
          </a:p>
          <a:p>
            <a:pPr lvl="3"/>
            <a:r>
              <a:rPr lang="en-US" dirty="0"/>
              <a:t>Third level bullet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8494776" y="6373368"/>
            <a:ext cx="219456" cy="420624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>
                <a:solidFill>
                  <a:schemeClr val="tx1"/>
                </a:solidFill>
                <a:latin typeface="GE Inspira Pitch"/>
                <a:cs typeface="GE Inspira Pitch"/>
              </a:defRPr>
            </a:lvl1pPr>
          </a:lstStyle>
          <a:p>
            <a:pPr algn="r" defTabSz="914269" eaLnBrk="1" fontAlgn="auto" hangingPunct="1">
              <a:spcBef>
                <a:spcPts val="0"/>
              </a:spcBef>
              <a:spcAft>
                <a:spcPts val="0"/>
              </a:spcAft>
            </a:pPr>
            <a:fld id="{98C15ACF-BCE4-A14D-AD40-112D480AD3F5}" type="slidenum">
              <a:rPr lang="en-US" sz="800" smtClean="0">
                <a:solidFill>
                  <a:srgbClr val="454545"/>
                </a:solidFill>
              </a:rPr>
              <a:pPr algn="r" defTabSz="914269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800">
              <a:solidFill>
                <a:srgbClr val="454545"/>
              </a:solidFill>
            </a:endParaRPr>
          </a:p>
          <a:p>
            <a:pPr defTabSz="914269" eaLnBrk="1" fontAlgn="auto" hangingPunct="1">
              <a:spcBef>
                <a:spcPts val="0"/>
              </a:spcBef>
              <a:spcAft>
                <a:spcPts val="0"/>
              </a:spcAft>
              <a:tabLst>
                <a:tab pos="1982788" algn="r"/>
              </a:tabLst>
            </a:pPr>
            <a:endParaRPr lang="en-US" sz="800" dirty="0">
              <a:solidFill>
                <a:srgbClr val="454545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2386584" y="6355080"/>
            <a:ext cx="3529584" cy="25603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tx1"/>
                </a:solidFill>
                <a:latin typeface="GE Inspira Pitch"/>
                <a:cs typeface="GE Inspira Pitch"/>
              </a:defRPr>
            </a:lvl1pPr>
          </a:lstStyle>
          <a:p>
            <a:fld id="{4439733C-3F38-44ED-828B-19A5F7AC3CA2}" type="datetime4">
              <a:rPr lang="en-US" sz="900" smtClean="0">
                <a:solidFill>
                  <a:srgbClr val="454545"/>
                </a:solidFill>
              </a:rPr>
              <a:t>July 9, 2020</a:t>
            </a:fld>
            <a:endParaRPr lang="en-US" sz="900" dirty="0">
              <a:solidFill>
                <a:srgbClr val="454545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6729984" y="6355080"/>
            <a:ext cx="1289304" cy="32004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b="0" i="0">
                <a:solidFill>
                  <a:schemeClr val="tx1"/>
                </a:solidFill>
                <a:latin typeface="GE Inspira Pitch"/>
                <a:cs typeface="GE Inspira Pitch"/>
              </a:defRPr>
            </a:lvl1pPr>
          </a:lstStyle>
          <a:p>
            <a:pPr defTabSz="4572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>
                <a:solidFill>
                  <a:srgbClr val="454545"/>
                </a:solidFill>
              </a:rPr>
              <a:t>GE Power &amp; Water | Technology</a:t>
            </a:r>
            <a:endParaRPr lang="en-US" dirty="0">
              <a:solidFill>
                <a:srgbClr val="45454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1147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3" r:id="rId10"/>
    <p:sldLayoutId id="2147483691" r:id="rId11"/>
    <p:sldLayoutId id="2147483692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3" r:id="rId22"/>
  </p:sldLayoutIdLst>
  <p:hf hdr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GE Inspira Pitch"/>
          <a:ea typeface="+mj-ea"/>
          <a:cs typeface="GE Inspira Pitch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600"/>
        </a:spcBef>
        <a:buFont typeface="Arial"/>
        <a:buNone/>
        <a:defRPr sz="2600" kern="1200">
          <a:solidFill>
            <a:schemeClr val="tx1"/>
          </a:solidFill>
          <a:latin typeface="GE Inspira Pitch"/>
          <a:ea typeface="+mn-ea"/>
          <a:cs typeface="GE Inspira Pitch"/>
        </a:defRPr>
      </a:lvl1pPr>
      <a:lvl2pPr marL="182880" indent="-182880" algn="l" defTabSz="457200" rtl="0" eaLnBrk="1" latinLnBrk="0" hangingPunct="1">
        <a:lnSpc>
          <a:spcPct val="100000"/>
        </a:lnSpc>
        <a:spcBef>
          <a:spcPts val="600"/>
        </a:spcBef>
        <a:buFont typeface="Arial"/>
        <a:buChar char="•"/>
        <a:defRPr sz="2600" kern="1200" baseline="0">
          <a:solidFill>
            <a:schemeClr val="tx1"/>
          </a:solidFill>
          <a:latin typeface="GE Inspira Pitch"/>
          <a:ea typeface="+mn-ea"/>
          <a:cs typeface="GE Inspira Pitch"/>
        </a:defRPr>
      </a:lvl2pPr>
      <a:lvl3pPr marL="182880" indent="-182880" algn="l" defTabSz="457200" rtl="0" eaLnBrk="1" latinLnBrk="0" hangingPunct="1">
        <a:lnSpc>
          <a:spcPct val="100000"/>
        </a:lnSpc>
        <a:spcBef>
          <a:spcPts val="600"/>
        </a:spcBef>
        <a:buFont typeface="Lucida Grande"/>
        <a:buChar char="–"/>
        <a:defRPr sz="2150" kern="1200">
          <a:solidFill>
            <a:schemeClr val="tx1"/>
          </a:solidFill>
          <a:latin typeface="GE Inspira Pitch"/>
          <a:ea typeface="+mn-ea"/>
          <a:cs typeface="GE Inspira Pitch"/>
        </a:defRPr>
      </a:lvl3pPr>
      <a:lvl4pPr marL="457200" indent="-182880" algn="l" defTabSz="457200" rtl="0" eaLnBrk="1" latinLnBrk="0" hangingPunct="1">
        <a:lnSpc>
          <a:spcPct val="100000"/>
        </a:lnSpc>
        <a:spcBef>
          <a:spcPts val="600"/>
        </a:spcBef>
        <a:buFont typeface="Arial"/>
        <a:buChar char="•"/>
        <a:defRPr sz="2150" kern="1200">
          <a:solidFill>
            <a:schemeClr val="tx1"/>
          </a:solidFill>
          <a:latin typeface="GE Inspira Pitch"/>
          <a:ea typeface="+mn-ea"/>
          <a:cs typeface="GE Inspira Pitch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3000" kern="1200">
          <a:solidFill>
            <a:schemeClr val="tx1"/>
          </a:solidFill>
          <a:latin typeface="GE Inspira Pitch"/>
          <a:ea typeface="+mn-ea"/>
          <a:cs typeface="GE Inspira Pitch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CED3B2-4A6D-9847-AEC2-79B741B23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723181-2C8B-E848-8945-3FBF6DA9C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2390D-BBEB-C742-A668-4EDB5D9AC7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F217C-C43D-0747-882B-2A1F9CB64BD1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860F7-8AD1-334A-ABB6-6C7AB62D4C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FBD1D-E3B7-E442-9AB3-5F3A613B1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48DDB-B572-0D4B-9F67-E33A6B6B3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80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kuruba/delicloud" TargetMode="Externa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168306" y="0"/>
            <a:ext cx="9373508" cy="1395413"/>
          </a:xfrm>
        </p:spPr>
        <p:txBody>
          <a:bodyPr/>
          <a:lstStyle/>
          <a:p>
            <a:r>
              <a:rPr lang="en-US" sz="4400" dirty="0"/>
              <a:t>DeliCloud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>
          <a:xfrm>
            <a:off x="152400" y="3011487"/>
            <a:ext cx="8241613" cy="2995685"/>
          </a:xfrm>
        </p:spPr>
        <p:txBody>
          <a:bodyPr/>
          <a:lstStyle/>
          <a:p>
            <a:r>
              <a:rPr lang="en-US" sz="3200" dirty="0"/>
              <a:t>Visualization of cloud orders delivered</a:t>
            </a:r>
          </a:p>
          <a:p>
            <a:endParaRPr lang="en-US" sz="3200" dirty="0"/>
          </a:p>
          <a:p>
            <a:r>
              <a:rPr lang="en-US" dirty="0"/>
              <a:t>Team</a:t>
            </a:r>
            <a:r>
              <a:rPr lang="en-US" sz="3200" dirty="0"/>
              <a:t> – </a:t>
            </a:r>
            <a:r>
              <a:rPr lang="en-US" dirty="0"/>
              <a:t>Gio Leonardo, Rhonda Sampson, Anson Ia, Felix Barron, Ramesh Kuruba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7255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ext Box 3"/>
          <p:cNvSpPr txBox="1">
            <a:spLocks noChangeArrowheads="1"/>
          </p:cNvSpPr>
          <p:nvPr/>
        </p:nvSpPr>
        <p:spPr bwMode="auto">
          <a:xfrm>
            <a:off x="213360" y="1701800"/>
            <a:ext cx="4297680" cy="1955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37160"/>
          <a:lstStyle>
            <a:lvl1pPr marL="114300" indent="-1143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indent="0">
              <a:spcBef>
                <a:spcPct val="50000"/>
              </a:spcBef>
            </a:pPr>
            <a:endParaRPr lang="en-US" sz="1400" b="0" dirty="0">
              <a:latin typeface="GE Inspira Pitch" pitchFamily="34" charset="0"/>
            </a:endParaRPr>
          </a:p>
          <a:p>
            <a:pPr marL="0" indent="0">
              <a:spcBef>
                <a:spcPct val="50000"/>
              </a:spcBef>
            </a:pPr>
            <a:r>
              <a:rPr lang="en-US" sz="1400" b="0" dirty="0">
                <a:latin typeface="GE Inspira Pitch" pitchFamily="34" charset="0"/>
              </a:rPr>
              <a:t>DeliCloud project provides visualization of orders delivered globally across an organization in a real world work environment.</a:t>
            </a:r>
            <a:endParaRPr lang="en-US" sz="1200" b="0" dirty="0">
              <a:latin typeface="GE Inspira Pitch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411480" y="376777"/>
            <a:ext cx="8311896" cy="1097280"/>
          </a:xfr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sz="3200" b="1" dirty="0">
                <a:solidFill>
                  <a:schemeClr val="accent2"/>
                </a:solidFill>
              </a:rPr>
              <a:t>DeliCloud Project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393700" y="1498600"/>
            <a:ext cx="2377440" cy="3048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dirty="0">
                <a:solidFill>
                  <a:schemeClr val="tx1"/>
                </a:solidFill>
              </a:rPr>
              <a:t>Project Proposal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 Inspira Pitch" pitchFamily="34" charset="0"/>
              <a:ea typeface="MS PGothic" pitchFamily="34" charset="-128"/>
            </a:endParaRPr>
          </a:p>
        </p:txBody>
      </p:sp>
      <p:sp>
        <p:nvSpPr>
          <p:cNvPr id="14" name="Text Box 3"/>
          <p:cNvSpPr txBox="1">
            <a:spLocks noChangeArrowheads="1"/>
          </p:cNvSpPr>
          <p:nvPr/>
        </p:nvSpPr>
        <p:spPr bwMode="auto">
          <a:xfrm>
            <a:off x="4671060" y="1701800"/>
            <a:ext cx="4297680" cy="19304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37160"/>
          <a:lstStyle>
            <a:lvl1pPr marL="114300" indent="-1143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indent="0">
              <a:spcBef>
                <a:spcPct val="50000"/>
              </a:spcBef>
            </a:pPr>
            <a:endParaRPr lang="en-US" sz="1400" b="0" dirty="0">
              <a:latin typeface="GE Inspira Pitch" pitchFamily="34" charset="0"/>
            </a:endParaRPr>
          </a:p>
          <a:p>
            <a:pPr marL="0" indent="0">
              <a:spcBef>
                <a:spcPct val="50000"/>
              </a:spcBef>
            </a:pPr>
            <a:r>
              <a:rPr lang="en-US" sz="1400" dirty="0">
                <a:latin typeface="GE Inspira Pitch" pitchFamily="34" charset="0"/>
              </a:rPr>
              <a:t>Cloud Order Data – Scrubbed from actual proprietary data modified to proof of concept needs</a:t>
            </a:r>
          </a:p>
          <a:p>
            <a:pPr marL="0" indent="0">
              <a:spcBef>
                <a:spcPct val="50000"/>
              </a:spcBef>
            </a:pPr>
            <a:endParaRPr lang="en-US" sz="1400" dirty="0">
              <a:latin typeface="GE Inspira Pitch" pitchFamily="34" charset="0"/>
            </a:endParaRPr>
          </a:p>
          <a:p>
            <a:pPr marL="0" indent="0">
              <a:spcBef>
                <a:spcPct val="50000"/>
              </a:spcBef>
            </a:pPr>
            <a:endParaRPr lang="en-US" sz="1400" dirty="0">
              <a:latin typeface="GE Inspira Pitch" pitchFamily="34" charset="0"/>
            </a:endParaRPr>
          </a:p>
          <a:p>
            <a:pPr marL="0" indent="0">
              <a:spcBef>
                <a:spcPct val="50000"/>
              </a:spcBef>
            </a:pPr>
            <a:endParaRPr lang="en-US" sz="1400" b="0" dirty="0">
              <a:latin typeface="GE Inspira Pitch" pitchFamily="34" charset="0"/>
            </a:endParaRPr>
          </a:p>
        </p:txBody>
      </p:sp>
      <p:sp>
        <p:nvSpPr>
          <p:cNvPr id="19" name="Rounded Rectangle 18"/>
          <p:cNvSpPr/>
          <p:nvPr/>
        </p:nvSpPr>
        <p:spPr bwMode="auto">
          <a:xfrm>
            <a:off x="4838700" y="1498600"/>
            <a:ext cx="2377440" cy="3048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sz="1800" dirty="0"/>
              <a:t>Data Source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 Inspira Pitch" pitchFamily="34" charset="0"/>
              <a:ea typeface="MS PGothic" pitchFamily="34" charset="-12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6B4858-3579-F349-9B37-46B706404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150" y="2764527"/>
            <a:ext cx="4006100" cy="603849"/>
          </a:xfrm>
          <a:prstGeom prst="rect">
            <a:avLst/>
          </a:prstGeom>
        </p:spPr>
      </p:pic>
      <p:sp>
        <p:nvSpPr>
          <p:cNvPr id="9" name="Text Box 3">
            <a:extLst>
              <a:ext uri="{FF2B5EF4-FFF2-40B4-BE49-F238E27FC236}">
                <a16:creationId xmlns:a16="http://schemas.microsoft.com/office/drawing/2014/main" id="{659C5F71-5E15-9242-BE98-4779FAF0E1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" y="4381500"/>
            <a:ext cx="4297680" cy="19558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37160"/>
          <a:lstStyle>
            <a:lvl1pPr marL="114300" indent="-1143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indent="0">
              <a:spcBef>
                <a:spcPct val="50000"/>
              </a:spcBef>
            </a:pPr>
            <a:endParaRPr lang="en-US" sz="1400" b="0" dirty="0">
              <a:latin typeface="GE Inspira Pitch" pitchFamily="34" charset="0"/>
            </a:endParaRPr>
          </a:p>
          <a:p>
            <a:pPr marL="0" indent="0">
              <a:spcBef>
                <a:spcPct val="50000"/>
              </a:spcBef>
            </a:pPr>
            <a:endParaRPr lang="en-US" sz="1400" b="0" dirty="0">
              <a:latin typeface="GE Inspira Pitch" pitchFamily="34" charset="0"/>
            </a:endParaRPr>
          </a:p>
          <a:p>
            <a:r>
              <a:rPr lang="en-US" sz="1400" dirty="0">
                <a:latin typeface="GE Inspira Pitch" pitchFamily="34" charset="0"/>
              </a:rPr>
              <a:t>Create a framework (MVP1) of tech stack. (Code in python with Flask and run as server with backend MongoDB. Create visualization using Map Box, D3 and html/css/</a:t>
            </a:r>
            <a:r>
              <a:rPr lang="en-US" sz="1400" dirty="0" err="1">
                <a:latin typeface="GE Inspira Pitch" pitchFamily="34" charset="0"/>
              </a:rPr>
              <a:t>js</a:t>
            </a:r>
            <a:r>
              <a:rPr lang="en-US" sz="1400" dirty="0">
                <a:latin typeface="GE Inspira Pitch" pitchFamily="34" charset="0"/>
              </a:rPr>
              <a:t> other </a:t>
            </a:r>
            <a:r>
              <a:rPr lang="en-US" sz="1400" dirty="0" err="1">
                <a:latin typeface="GE Inspira Pitch" pitchFamily="34" charset="0"/>
              </a:rPr>
              <a:t>js</a:t>
            </a:r>
            <a:r>
              <a:rPr lang="en-US" sz="1400" dirty="0">
                <a:latin typeface="GE Inspira Pitch" pitchFamily="34" charset="0"/>
              </a:rPr>
              <a:t> libraries as frontend dashboard)</a:t>
            </a:r>
          </a:p>
          <a:p>
            <a:pPr marL="0" indent="0">
              <a:spcBef>
                <a:spcPct val="50000"/>
              </a:spcBef>
            </a:pPr>
            <a:endParaRPr lang="en-US" sz="1200" b="0" dirty="0">
              <a:latin typeface="GE Inspira Pitch" pitchFamily="34" charset="0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62246C8-1DCC-464D-B3D4-74B05A48CD19}"/>
              </a:ext>
            </a:extLst>
          </p:cNvPr>
          <p:cNvSpPr/>
          <p:nvPr/>
        </p:nvSpPr>
        <p:spPr bwMode="auto">
          <a:xfrm>
            <a:off x="393700" y="4178300"/>
            <a:ext cx="2377440" cy="3048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cap="none" normalizeH="0" baseline="0" dirty="0">
                <a:ln>
                  <a:noFill/>
                </a:ln>
                <a:effectLst/>
                <a:latin typeface="GE Inspira Pitch" pitchFamily="34" charset="0"/>
                <a:ea typeface="MS PGothic" pitchFamily="34" charset="-128"/>
              </a:rPr>
              <a:t>Approach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 Inspira Pitch" pitchFamily="34" charset="0"/>
              <a:ea typeface="MS PGothic" pitchFamily="34" charset="-128"/>
            </a:endParaRPr>
          </a:p>
        </p:txBody>
      </p:sp>
      <p:sp>
        <p:nvSpPr>
          <p:cNvPr id="11" name="Text Box 3">
            <a:extLst>
              <a:ext uri="{FF2B5EF4-FFF2-40B4-BE49-F238E27FC236}">
                <a16:creationId xmlns:a16="http://schemas.microsoft.com/office/drawing/2014/main" id="{5AC0FEC7-DEB8-C74C-A9EA-1A4494E91F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4150" y="4566687"/>
            <a:ext cx="1697011" cy="1770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37160"/>
          <a:lstStyle>
            <a:lvl1pPr marL="114300" indent="-1143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b="0" dirty="0">
                <a:latin typeface="GE Inspira Pitch" pitchFamily="34" charset="0"/>
              </a:rPr>
              <a:t>Python server</a:t>
            </a:r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GE Inspira Pitch" pitchFamily="34" charset="0"/>
              </a:rPr>
              <a:t>Javascript</a:t>
            </a:r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GE Inspira Pitch" pitchFamily="34" charset="0"/>
              </a:rPr>
              <a:t>html/css</a:t>
            </a:r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b="0" dirty="0">
                <a:latin typeface="GE Inspira Pitch" pitchFamily="34" charset="0"/>
              </a:rPr>
              <a:t>MongoDB</a:t>
            </a:r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GE Inspira Pitch" pitchFamily="34" charset="0"/>
              </a:rPr>
              <a:t>Map Box API</a:t>
            </a:r>
            <a:endParaRPr lang="en-US" sz="1400" b="0" dirty="0">
              <a:latin typeface="GE Inspira Pitch" pitchFamily="34" charset="0"/>
            </a:endParaRPr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b="0" dirty="0">
                <a:latin typeface="GE Inspira Pitch" pitchFamily="34" charset="0"/>
              </a:rPr>
              <a:t>Flask</a:t>
            </a:r>
          </a:p>
          <a:p>
            <a:pPr marL="0" indent="0">
              <a:spcBef>
                <a:spcPct val="50000"/>
              </a:spcBef>
            </a:pPr>
            <a:endParaRPr lang="en-US" sz="1200" b="0" dirty="0">
              <a:latin typeface="GE Inspira Pitch" pitchFamily="34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6119DF2-C1F3-174D-B7C7-EFDBCA049D68}"/>
              </a:ext>
            </a:extLst>
          </p:cNvPr>
          <p:cNvSpPr/>
          <p:nvPr/>
        </p:nvSpPr>
        <p:spPr bwMode="auto">
          <a:xfrm>
            <a:off x="4984490" y="4178300"/>
            <a:ext cx="2377440" cy="3048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i="0" u="none" strike="noStrike" cap="none" normalizeH="0" baseline="0" dirty="0">
                <a:ln>
                  <a:noFill/>
                </a:ln>
                <a:effectLst/>
                <a:latin typeface="GE Inspira Pitch" pitchFamily="34" charset="0"/>
                <a:ea typeface="MS PGothic" pitchFamily="34" charset="-128"/>
              </a:rPr>
              <a:t>Tech Stack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E Inspira Pitch" pitchFamily="34" charset="0"/>
              <a:ea typeface="MS PGothic" pitchFamily="34" charset="-128"/>
            </a:endParaRPr>
          </a:p>
        </p:txBody>
      </p:sp>
      <p:sp>
        <p:nvSpPr>
          <p:cNvPr id="13" name="Text Box 3">
            <a:extLst>
              <a:ext uri="{FF2B5EF4-FFF2-40B4-BE49-F238E27FC236}">
                <a16:creationId xmlns:a16="http://schemas.microsoft.com/office/drawing/2014/main" id="{ED97101C-8A7B-974B-BF99-80F646AD25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30512" y="4566686"/>
            <a:ext cx="1462835" cy="17706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tIns="137160"/>
          <a:lstStyle>
            <a:lvl1pPr marL="114300" indent="-1143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GE Inspira Pitch" pitchFamily="34" charset="0"/>
              </a:rPr>
              <a:t>D3.js</a:t>
            </a:r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GE Inspira Pitch" pitchFamily="34" charset="0"/>
              </a:rPr>
              <a:t>DC.Js</a:t>
            </a:r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GE Inspira Pitch" pitchFamily="34" charset="0"/>
              </a:rPr>
              <a:t>Crossfilter.js</a:t>
            </a:r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b="0" dirty="0">
                <a:latin typeface="GE Inspira Pitch" pitchFamily="34" charset="0"/>
              </a:rPr>
              <a:t>Moment.js</a:t>
            </a:r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latin typeface="GE Inspira Pitch" pitchFamily="34" charset="0"/>
              </a:rPr>
              <a:t>Bootstrap.js</a:t>
            </a:r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sz="1400" b="0" dirty="0">
                <a:latin typeface="GE Inspira Pitch" pitchFamily="34" charset="0"/>
              </a:rPr>
              <a:t>jquery</a:t>
            </a:r>
          </a:p>
          <a:p>
            <a:pPr marL="0" indent="0">
              <a:spcBef>
                <a:spcPct val="50000"/>
              </a:spcBef>
            </a:pPr>
            <a:endParaRPr lang="en-US" sz="1400" b="0" dirty="0">
              <a:latin typeface="GE Inspira Pitch" pitchFamily="34" charset="0"/>
            </a:endParaRPr>
          </a:p>
          <a:p>
            <a:pPr marL="0" indent="0">
              <a:spcBef>
                <a:spcPct val="50000"/>
              </a:spcBef>
            </a:pPr>
            <a:endParaRPr lang="en-US" sz="1200" b="0" dirty="0">
              <a:latin typeface="GE Inspira Pitch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23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D1E114-BECC-944F-8203-BB643F7DB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333" y="804231"/>
            <a:ext cx="7436385" cy="4979624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06C13796-3A2D-B04F-B024-54A009DDC8CB}"/>
              </a:ext>
            </a:extLst>
          </p:cNvPr>
          <p:cNvSpPr txBox="1">
            <a:spLocks/>
          </p:cNvSpPr>
          <p:nvPr/>
        </p:nvSpPr>
        <p:spPr>
          <a:xfrm>
            <a:off x="416052" y="178473"/>
            <a:ext cx="8311896" cy="10972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kern="1200">
                <a:solidFill>
                  <a:schemeClr val="tx1"/>
                </a:solidFill>
                <a:latin typeface="GE Inspira Pitch"/>
                <a:ea typeface="+mj-ea"/>
                <a:cs typeface="GE Inspira Pitch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3200" b="1" dirty="0">
                <a:solidFill>
                  <a:schemeClr val="accent2"/>
                </a:solidFill>
              </a:rPr>
              <a:t>Sketch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BA7B15-93F2-A04A-ADD4-C7291B237687}"/>
              </a:ext>
            </a:extLst>
          </p:cNvPr>
          <p:cNvSpPr/>
          <p:nvPr/>
        </p:nvSpPr>
        <p:spPr>
          <a:xfrm>
            <a:off x="1201411" y="6053769"/>
            <a:ext cx="81443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https://github.com/rkuruba/delicloud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87135"/>
      </p:ext>
    </p:extLst>
  </p:cSld>
  <p:clrMapOvr>
    <a:masterClrMapping/>
  </p:clrMapOvr>
</p:sld>
</file>

<file path=ppt/theme/theme1.xml><?xml version="1.0" encoding="utf-8"?>
<a:theme xmlns:a="http://schemas.openxmlformats.org/drawingml/2006/main" name="1_blank">
  <a:themeElements>
    <a:clrScheme name="GE_2013_BLUE">
      <a:dk1>
        <a:srgbClr val="454545"/>
      </a:dk1>
      <a:lt1>
        <a:sysClr val="window" lastClr="FFFFFF"/>
      </a:lt1>
      <a:dk2>
        <a:srgbClr val="0745AB"/>
      </a:dk2>
      <a:lt2>
        <a:srgbClr val="EEECE1"/>
      </a:lt2>
      <a:accent1>
        <a:srgbClr val="4583D1"/>
      </a:accent1>
      <a:accent2>
        <a:srgbClr val="052F69"/>
      </a:accent2>
      <a:accent3>
        <a:srgbClr val="7FBD2C"/>
      </a:accent3>
      <a:accent4>
        <a:srgbClr val="1F5A13"/>
      </a:accent4>
      <a:accent5>
        <a:srgbClr val="F4A82D"/>
      </a:accent5>
      <a:accent6>
        <a:srgbClr val="AC3905"/>
      </a:accent6>
      <a:hlink>
        <a:srgbClr val="0745AB"/>
      </a:hlink>
      <a:folHlink>
        <a:srgbClr val="0745AB"/>
      </a:folHlink>
    </a:clrScheme>
    <a:fontScheme name="GE_Font_2013">
      <a:majorFont>
        <a:latin typeface="GE Inspira Pitch"/>
        <a:ea typeface=""/>
        <a:cs typeface=""/>
      </a:majorFont>
      <a:minorFont>
        <a:latin typeface="GE Inspira Pitch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4880"/>
      </a:dk2>
      <a:lt2>
        <a:srgbClr val="CECECE"/>
      </a:lt2>
      <a:accent1>
        <a:srgbClr val="004880"/>
      </a:accent1>
      <a:accent2>
        <a:srgbClr val="B3D7E8"/>
      </a:accent2>
      <a:accent3>
        <a:srgbClr val="FFFFFF"/>
      </a:accent3>
      <a:accent4>
        <a:srgbClr val="000000"/>
      </a:accent4>
      <a:accent5>
        <a:srgbClr val="AAB1C0"/>
      </a:accent5>
      <a:accent6>
        <a:srgbClr val="A2C3D2"/>
      </a:accent6>
      <a:hlink>
        <a:srgbClr val="094CAD"/>
      </a:hlink>
      <a:folHlink>
        <a:srgbClr val="4393C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4880"/>
      </a:dk2>
      <a:lt2>
        <a:srgbClr val="CECECE"/>
      </a:lt2>
      <a:accent1>
        <a:srgbClr val="004880"/>
      </a:accent1>
      <a:accent2>
        <a:srgbClr val="B3D7E8"/>
      </a:accent2>
      <a:accent3>
        <a:srgbClr val="FFFFFF"/>
      </a:accent3>
      <a:accent4>
        <a:srgbClr val="000000"/>
      </a:accent4>
      <a:accent5>
        <a:srgbClr val="AAB1C0"/>
      </a:accent5>
      <a:accent6>
        <a:srgbClr val="A2C3D2"/>
      </a:accent6>
      <a:hlink>
        <a:srgbClr val="094CAD"/>
      </a:hlink>
      <a:folHlink>
        <a:srgbClr val="4393C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10094</TotalTime>
  <Words>147</Words>
  <Application>Microsoft Macintosh PowerPoint</Application>
  <PresentationFormat>On-screen Show (4:3)</PresentationFormat>
  <Paragraphs>33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GE Inspira Pitch</vt:lpstr>
      <vt:lpstr>Lucida Grande</vt:lpstr>
      <vt:lpstr>1_blank</vt:lpstr>
      <vt:lpstr>Custom Design</vt:lpstr>
      <vt:lpstr>DeliCloud </vt:lpstr>
      <vt:lpstr>DeliCloud Project</vt:lpstr>
      <vt:lpstr>PowerPoint Presentation</vt:lpstr>
    </vt:vector>
  </TitlesOfParts>
  <Manager/>
  <Company>GE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Integrations</dc:title>
  <dc:subject/>
  <dc:creator>Ramesh Kuruba</dc:creator>
  <cp:keywords>September 22, 2004 – Version 1.1</cp:keywords>
  <dc:description>General Electric Company 2004</dc:description>
  <cp:lastModifiedBy>Kuruba, Ramesh (GE CoreTech &amp; Cyber)</cp:lastModifiedBy>
  <cp:revision>358</cp:revision>
  <cp:lastPrinted>2015-12-28T16:46:12Z</cp:lastPrinted>
  <dcterms:created xsi:type="dcterms:W3CDTF">2015-03-03T17:34:42Z</dcterms:created>
  <dcterms:modified xsi:type="dcterms:W3CDTF">2020-07-09T16:37:43Z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alette">
    <vt:lpwstr>GE Template</vt:lpwstr>
  </property>
  <property fmtid="{D5CDD505-2E9C-101B-9397-08002B2CF9AE}" pid="3" name="WizKit Template Type">
    <vt:lpwstr>Onscreen</vt:lpwstr>
  </property>
  <property fmtid="{D5CDD505-2E9C-101B-9397-08002B2CF9AE}" pid="4" name="WizKit Template Version">
    <vt:i4>4</vt:i4>
  </property>
  <property fmtid="{D5CDD505-2E9C-101B-9397-08002B2CF9AE}" pid="5" name="TB4 template version">
    <vt:i4>4</vt:i4>
  </property>
  <property fmtid="{D5CDD505-2E9C-101B-9397-08002B2CF9AE}" pid="6" name="TB4 template type">
    <vt:lpwstr>onscreen</vt:lpwstr>
  </property>
</Properties>
</file>